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771D"/>
    <a:srgbClr val="6390C6"/>
    <a:srgbClr val="466EA5"/>
    <a:srgbClr val="AB404B"/>
    <a:srgbClr val="2D2A2C"/>
    <a:srgbClr val="6E8F82"/>
    <a:srgbClr val="49A2CC"/>
    <a:srgbClr val="62A7B7"/>
    <a:srgbClr val="318E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4CAFB3-9AA0-4CA3-B6C5-C1987C37057F}" v="5" dt="2023-03-03T10:32:34.6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0" autoAdjust="0"/>
    <p:restoredTop sz="94683" autoAdjust="0"/>
  </p:normalViewPr>
  <p:slideViewPr>
    <p:cSldViewPr snapToGrid="0">
      <p:cViewPr varScale="1">
        <p:scale>
          <a:sx n="56" d="100"/>
          <a:sy n="56" d="100"/>
        </p:scale>
        <p:origin x="22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0A9DEFA9-12EE-4B0B-8671-F361711AF0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00" y="8763525"/>
            <a:ext cx="6876000" cy="114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294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4405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persona, interni&#10;&#10;Descrizione generata automaticamente">
            <a:extLst>
              <a:ext uri="{FF2B5EF4-FFF2-40B4-BE49-F238E27FC236}">
                <a16:creationId xmlns:a16="http://schemas.microsoft.com/office/drawing/2014/main" id="{A3C55679-F624-6324-D33F-68098B195B7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69" b="7232"/>
          <a:stretch/>
        </p:blipFill>
        <p:spPr>
          <a:xfrm>
            <a:off x="0" y="1183422"/>
            <a:ext cx="6858000" cy="4014220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86376F55-4B8B-3BBC-F82D-EEAAF25C8AED}"/>
              </a:ext>
            </a:extLst>
          </p:cNvPr>
          <p:cNvSpPr/>
          <p:nvPr/>
        </p:nvSpPr>
        <p:spPr>
          <a:xfrm>
            <a:off x="-14914" y="5197642"/>
            <a:ext cx="6872914" cy="4692316"/>
          </a:xfrm>
          <a:prstGeom prst="rect">
            <a:avLst/>
          </a:prstGeom>
          <a:solidFill>
            <a:srgbClr val="6390C6"/>
          </a:solidFill>
          <a:ln>
            <a:solidFill>
              <a:srgbClr val="EB77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80511AB1-B8D4-4B0B-8262-9FC41B703A35}"/>
              </a:ext>
            </a:extLst>
          </p:cNvPr>
          <p:cNvSpPr/>
          <p:nvPr/>
        </p:nvSpPr>
        <p:spPr>
          <a:xfrm>
            <a:off x="238519" y="4289403"/>
            <a:ext cx="6371770" cy="18797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1E5E025-7951-24EB-5895-12037E1F40DB}"/>
              </a:ext>
            </a:extLst>
          </p:cNvPr>
          <p:cNvSpPr txBox="1">
            <a:spLocks/>
          </p:cNvSpPr>
          <p:nvPr/>
        </p:nvSpPr>
        <p:spPr>
          <a:xfrm>
            <a:off x="216926" y="4294825"/>
            <a:ext cx="6307036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solidFill>
                  <a:srgbClr val="EB771D"/>
                </a:solidFill>
                <a:latin typeface="Poppins" panose="020B0502040204020203" pitchFamily="2" charset="0"/>
                <a:cs typeface="Rubik" panose="02000604000000020004" pitchFamily="2" charset="-79"/>
              </a:rPr>
              <a:t>   STAI CERCANDO LAVORO? </a:t>
            </a:r>
            <a:endParaRPr lang="it-IT" sz="1600" b="1" dirty="0">
              <a:solidFill>
                <a:srgbClr val="2D2A2C"/>
              </a:solidFill>
              <a:latin typeface="Poppins" panose="020B0502040204020203" pitchFamily="2" charset="0"/>
              <a:cs typeface="Rubik" panose="02000604000000020004" pitchFamily="2" charset="-79"/>
            </a:endParaRPr>
          </a:p>
          <a:p>
            <a:pPr algn="ctr"/>
            <a:r>
              <a:rPr lang="it-IT" sz="2400" dirty="0">
                <a:solidFill>
                  <a:srgbClr val="2D2A2C"/>
                </a:solidFill>
                <a:latin typeface="Poppins" panose="020B0502040204020203" pitchFamily="2" charset="0"/>
                <a:cs typeface="Rubik" panose="02000604000000020004" pitchFamily="2" charset="-79"/>
              </a:rPr>
              <a:t>Partecipa al </a:t>
            </a:r>
            <a:r>
              <a:rPr lang="it-IT" sz="2400" b="1" dirty="0">
                <a:solidFill>
                  <a:srgbClr val="6390C6"/>
                </a:solidFill>
                <a:latin typeface="Poppins" panose="020B0502040204020203" pitchFamily="2" charset="0"/>
                <a:cs typeface="Rubik" panose="02000604000000020004" pitchFamily="2" charset="-79"/>
              </a:rPr>
              <a:t>Recruiting Day </a:t>
            </a:r>
          </a:p>
          <a:p>
            <a:pPr algn="ctr"/>
            <a:r>
              <a:rPr lang="it-IT" sz="2400" dirty="0">
                <a:solidFill>
                  <a:srgbClr val="2D2A2C"/>
                </a:solidFill>
                <a:latin typeface="Poppins" panose="020B0502040204020203" pitchFamily="2" charset="0"/>
                <a:cs typeface="Rubik" panose="02000604000000020004" pitchFamily="2" charset="-79"/>
              </a:rPr>
              <a:t>organizzato da </a:t>
            </a:r>
            <a:r>
              <a:rPr lang="it-IT" sz="2400" b="1" dirty="0">
                <a:latin typeface="Poppins" panose="020B0502040204020203" pitchFamily="2" charset="0"/>
                <a:cs typeface="Rubik" panose="02000604000000020004" pitchFamily="2" charset="-79"/>
              </a:rPr>
              <a:t>Manpower</a:t>
            </a:r>
            <a:r>
              <a:rPr lang="it-IT" sz="2400" dirty="0">
                <a:solidFill>
                  <a:srgbClr val="2D2A2C"/>
                </a:solidFill>
                <a:latin typeface="Poppins" panose="020B0502040204020203" pitchFamily="2" charset="0"/>
                <a:cs typeface="Rubik" panose="02000604000000020004" pitchFamily="2" charset="-79"/>
              </a:rPr>
              <a:t> ed </a:t>
            </a:r>
          </a:p>
          <a:p>
            <a:pPr algn="ctr"/>
            <a:r>
              <a:rPr lang="it-IT" sz="2400" dirty="0">
                <a:solidFill>
                  <a:srgbClr val="2D2A2C"/>
                </a:solidFill>
                <a:latin typeface="Poppins" panose="020B0502040204020203" pitchFamily="2" charset="0"/>
                <a:cs typeface="Rubik" panose="02000604000000020004" pitchFamily="2" charset="-79"/>
              </a:rPr>
              <a:t>il </a:t>
            </a:r>
            <a:r>
              <a:rPr lang="it-IT" sz="2400" b="1" dirty="0">
                <a:solidFill>
                  <a:srgbClr val="2D2A2C"/>
                </a:solidFill>
                <a:latin typeface="Poppins" panose="020B0502040204020203" pitchFamily="2" charset="0"/>
                <a:cs typeface="Rubik" panose="02000604000000020004" pitchFamily="2" charset="-79"/>
              </a:rPr>
              <a:t>Centro Per </a:t>
            </a:r>
            <a:r>
              <a:rPr lang="it-IT" sz="2400" b="1" dirty="0" err="1">
                <a:solidFill>
                  <a:srgbClr val="2D2A2C"/>
                </a:solidFill>
                <a:latin typeface="Poppins" panose="020B0502040204020203" pitchFamily="2" charset="0"/>
                <a:cs typeface="Rubik" panose="02000604000000020004" pitchFamily="2" charset="-79"/>
              </a:rPr>
              <a:t>I’impiego</a:t>
            </a:r>
            <a:r>
              <a:rPr lang="it-IT" sz="2400" b="1" dirty="0">
                <a:solidFill>
                  <a:srgbClr val="2D2A2C"/>
                </a:solidFill>
                <a:latin typeface="Poppins" panose="020B0502040204020203" pitchFamily="2" charset="0"/>
                <a:cs typeface="Rubik" panose="02000604000000020004" pitchFamily="2" charset="-79"/>
              </a:rPr>
              <a:t> di Sulmona</a:t>
            </a:r>
            <a:r>
              <a:rPr lang="it-IT" sz="2400" b="1" dirty="0">
                <a:latin typeface="Poppins" panose="020B0502040204020203" pitchFamily="2" charset="0"/>
                <a:cs typeface="Rubik" panose="02000604000000020004" pitchFamily="2" charset="-79"/>
              </a:rPr>
              <a:t> </a:t>
            </a:r>
            <a:endParaRPr lang="it-IT" sz="2400" dirty="0">
              <a:latin typeface="Poppins" panose="020B0502040204020203" pitchFamily="2" charset="0"/>
              <a:cs typeface="Rubik" panose="02000604000000020004" pitchFamily="2" charset="-79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8176F9A1-33CA-55B1-04F4-E1B0DE599740}"/>
              </a:ext>
            </a:extLst>
          </p:cNvPr>
          <p:cNvSpPr txBox="1"/>
          <p:nvPr/>
        </p:nvSpPr>
        <p:spPr>
          <a:xfrm>
            <a:off x="284812" y="6225472"/>
            <a:ext cx="4418457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sz="800" b="1" i="0" dirty="0">
              <a:solidFill>
                <a:srgbClr val="6E8F82"/>
              </a:solidFill>
              <a:effectLst/>
              <a:latin typeface="Poppins" panose="020B0502040204020203" pitchFamily="2" charset="0"/>
              <a:cs typeface="Rubik" panose="02000604000000020004" pitchFamily="2" charset="-79"/>
            </a:endParaRPr>
          </a:p>
          <a:p>
            <a:r>
              <a:rPr lang="it-IT" b="1" i="0" dirty="0">
                <a:solidFill>
                  <a:schemeClr val="bg1"/>
                </a:solidFill>
                <a:effectLst/>
                <a:latin typeface="Poppins" panose="020B0502040204020203" pitchFamily="2" charset="0"/>
                <a:cs typeface="Rubik" panose="02000604000000020004" pitchFamily="2" charset="-79"/>
              </a:rPr>
              <a:t>Durata e Luogo</a:t>
            </a:r>
          </a:p>
          <a:p>
            <a:r>
              <a:rPr lang="it-IT" sz="1400" b="0" i="0" dirty="0">
                <a:solidFill>
                  <a:srgbClr val="000000"/>
                </a:solidFill>
                <a:effectLst/>
                <a:latin typeface="Poppins" panose="020B0502040204020203" pitchFamily="2" charset="0"/>
                <a:cs typeface="Rubik" panose="02000604000000020004" pitchFamily="2" charset="-79"/>
              </a:rPr>
              <a:t>Ti aspettiamo l’ </a:t>
            </a:r>
            <a:r>
              <a:rPr lang="it-IT" sz="1400" b="1" dirty="0">
                <a:solidFill>
                  <a:schemeClr val="bg1"/>
                </a:solidFill>
                <a:latin typeface="Poppins" panose="020B0502040204020203" pitchFamily="2" charset="0"/>
                <a:cs typeface="Rubik" panose="02000604000000020004" pitchFamily="2" charset="-79"/>
              </a:rPr>
              <a:t>11</a:t>
            </a:r>
            <a:r>
              <a:rPr lang="it-IT" sz="1400" b="1" i="0" dirty="0">
                <a:solidFill>
                  <a:schemeClr val="bg1"/>
                </a:solidFill>
                <a:effectLst/>
                <a:latin typeface="Poppins" panose="020B0502040204020203" pitchFamily="2" charset="0"/>
                <a:cs typeface="Rubik" panose="02000604000000020004" pitchFamily="2" charset="-79"/>
              </a:rPr>
              <a:t>/05/2023</a:t>
            </a:r>
            <a:r>
              <a:rPr lang="it-IT" sz="1400" b="0" i="0" dirty="0">
                <a:solidFill>
                  <a:srgbClr val="000000"/>
                </a:solidFill>
                <a:effectLst/>
                <a:latin typeface="Poppins" panose="020B0502040204020203" pitchFamily="2" charset="0"/>
                <a:cs typeface="Rubik" panose="02000604000000020004" pitchFamily="2" charset="-79"/>
              </a:rPr>
              <a:t> </a:t>
            </a:r>
          </a:p>
          <a:p>
            <a:r>
              <a:rPr lang="it-IT" sz="1400" b="0" i="0" dirty="0">
                <a:solidFill>
                  <a:srgbClr val="000000"/>
                </a:solidFill>
                <a:effectLst/>
                <a:latin typeface="Poppins" panose="020B0502040204020203" pitchFamily="2" charset="0"/>
                <a:cs typeface="Rubik" panose="02000604000000020004" pitchFamily="2" charset="-79"/>
              </a:rPr>
              <a:t>dalle </a:t>
            </a:r>
            <a:r>
              <a:rPr lang="it-IT" sz="1400" b="1" i="0" dirty="0">
                <a:solidFill>
                  <a:schemeClr val="bg1"/>
                </a:solidFill>
                <a:effectLst/>
                <a:latin typeface="Poppins" panose="020B0502040204020203" pitchFamily="2" charset="0"/>
                <a:cs typeface="Rubik" panose="02000604000000020004" pitchFamily="2" charset="-79"/>
              </a:rPr>
              <a:t>10:00</a:t>
            </a:r>
            <a:r>
              <a:rPr lang="it-IT" sz="1400" b="0" i="0" dirty="0">
                <a:solidFill>
                  <a:srgbClr val="000000"/>
                </a:solidFill>
                <a:effectLst/>
                <a:latin typeface="Poppins" panose="020B0502040204020203" pitchFamily="2" charset="0"/>
                <a:cs typeface="Rubik" panose="02000604000000020004" pitchFamily="2" charset="-79"/>
              </a:rPr>
              <a:t> alle </a:t>
            </a:r>
            <a:r>
              <a:rPr lang="it-IT" sz="1400" b="1" dirty="0">
                <a:solidFill>
                  <a:schemeClr val="bg1"/>
                </a:solidFill>
                <a:latin typeface="Poppins" panose="020B0502040204020203" pitchFamily="2" charset="0"/>
                <a:cs typeface="Rubik" panose="02000604000000020004" pitchFamily="2" charset="-79"/>
              </a:rPr>
              <a:t>1</a:t>
            </a:r>
            <a:r>
              <a:rPr lang="it-IT" sz="1400" b="1" i="0" dirty="0">
                <a:solidFill>
                  <a:schemeClr val="bg1"/>
                </a:solidFill>
                <a:effectLst/>
                <a:latin typeface="Poppins" panose="020B0502040204020203" pitchFamily="2" charset="0"/>
                <a:cs typeface="Rubik" panose="02000604000000020004" pitchFamily="2" charset="-79"/>
              </a:rPr>
              <a:t>2:30</a:t>
            </a:r>
            <a:r>
              <a:rPr lang="it-IT" sz="1400" b="0" i="0" dirty="0">
                <a:solidFill>
                  <a:srgbClr val="000000"/>
                </a:solidFill>
                <a:effectLst/>
                <a:latin typeface="Poppins" panose="020B0502040204020203" pitchFamily="2" charset="0"/>
                <a:cs typeface="Rubik" panose="02000604000000020004" pitchFamily="2" charset="-79"/>
              </a:rPr>
              <a:t>  e dalle </a:t>
            </a:r>
            <a:r>
              <a:rPr lang="it-IT" sz="1400" b="1" i="0" dirty="0">
                <a:solidFill>
                  <a:schemeClr val="bg1"/>
                </a:solidFill>
                <a:effectLst/>
                <a:latin typeface="Poppins" panose="020B0502040204020203" pitchFamily="2" charset="0"/>
                <a:cs typeface="Rubik" panose="02000604000000020004" pitchFamily="2" charset="-79"/>
              </a:rPr>
              <a:t>16:00 </a:t>
            </a:r>
            <a:r>
              <a:rPr lang="it-IT" sz="1400" b="0" i="0" dirty="0">
                <a:solidFill>
                  <a:srgbClr val="000000"/>
                </a:solidFill>
                <a:effectLst/>
                <a:latin typeface="Poppins" panose="020B0502040204020203" pitchFamily="2" charset="0"/>
                <a:cs typeface="Rubik" panose="02000604000000020004" pitchFamily="2" charset="-79"/>
              </a:rPr>
              <a:t>alle </a:t>
            </a:r>
            <a:r>
              <a:rPr lang="it-IT" sz="1400" b="1" i="0" dirty="0">
                <a:solidFill>
                  <a:schemeClr val="bg1"/>
                </a:solidFill>
                <a:effectLst/>
                <a:latin typeface="Poppins" panose="020B0502040204020203" pitchFamily="2" charset="0"/>
                <a:cs typeface="Rubik" panose="02000604000000020004" pitchFamily="2" charset="-79"/>
              </a:rPr>
              <a:t>17:00</a:t>
            </a:r>
            <a:r>
              <a:rPr lang="it-IT" sz="1400" b="0" i="0" dirty="0">
                <a:solidFill>
                  <a:srgbClr val="000000"/>
                </a:solidFill>
                <a:effectLst/>
                <a:latin typeface="Poppins" panose="020B0502040204020203" pitchFamily="2" charset="0"/>
                <a:cs typeface="Rubik" panose="02000604000000020004" pitchFamily="2" charset="-79"/>
              </a:rPr>
              <a:t> </a:t>
            </a:r>
          </a:p>
          <a:p>
            <a:r>
              <a:rPr lang="it-IT" sz="1400" b="0" i="0" dirty="0">
                <a:solidFill>
                  <a:srgbClr val="000000"/>
                </a:solidFill>
                <a:effectLst/>
                <a:latin typeface="Poppins" panose="020B0502040204020203" pitchFamily="2" charset="0"/>
                <a:cs typeface="Rubik" panose="02000604000000020004" pitchFamily="2" charset="-79"/>
              </a:rPr>
              <a:t>presso il </a:t>
            </a:r>
            <a:r>
              <a:rPr lang="it-IT" sz="1400" b="1" i="0" dirty="0">
                <a:solidFill>
                  <a:schemeClr val="bg1"/>
                </a:solidFill>
                <a:effectLst/>
                <a:latin typeface="Poppins" panose="020B0502040204020203" pitchFamily="2" charset="0"/>
                <a:cs typeface="Rubik" panose="02000604000000020004" pitchFamily="2" charset="-79"/>
              </a:rPr>
              <a:t>CPI</a:t>
            </a:r>
            <a:r>
              <a:rPr lang="it-IT" sz="1400" b="0" i="0" dirty="0">
                <a:solidFill>
                  <a:srgbClr val="000000"/>
                </a:solidFill>
                <a:effectLst/>
                <a:latin typeface="Poppins" panose="020B0502040204020203" pitchFamily="2" charset="0"/>
                <a:cs typeface="Rubik" panose="02000604000000020004" pitchFamily="2" charset="-79"/>
              </a:rPr>
              <a:t> di </a:t>
            </a:r>
            <a:r>
              <a:rPr lang="it-IT" sz="1400" dirty="0">
                <a:solidFill>
                  <a:srgbClr val="000000"/>
                </a:solidFill>
                <a:latin typeface="Poppins" panose="020B0502040204020203" pitchFamily="2" charset="0"/>
                <a:cs typeface="Rubik" panose="02000604000000020004" pitchFamily="2" charset="-79"/>
              </a:rPr>
              <a:t>Sulmona</a:t>
            </a:r>
            <a:r>
              <a:rPr lang="it-IT" sz="1400" b="0" i="0" dirty="0">
                <a:solidFill>
                  <a:srgbClr val="000000"/>
                </a:solidFill>
                <a:effectLst/>
                <a:latin typeface="Poppins" panose="020B0502040204020203" pitchFamily="2" charset="0"/>
                <a:cs typeface="Rubik" panose="02000604000000020004" pitchFamily="2" charset="-79"/>
              </a:rPr>
              <a:t>, </a:t>
            </a:r>
            <a:r>
              <a:rPr lang="it-IT" sz="1400" b="1" dirty="0">
                <a:solidFill>
                  <a:schemeClr val="bg1"/>
                </a:solidFill>
                <a:latin typeface="Poppins" panose="020B0502040204020203" pitchFamily="2" charset="0"/>
                <a:cs typeface="Rubik" panose="02000604000000020004" pitchFamily="2" charset="-79"/>
              </a:rPr>
              <a:t>in Via L’aquila 1</a:t>
            </a:r>
          </a:p>
          <a:p>
            <a:endParaRPr lang="it-IT" sz="1400" b="0" i="0" dirty="0">
              <a:solidFill>
                <a:srgbClr val="000000"/>
              </a:solidFill>
              <a:effectLst/>
              <a:latin typeface="Poppins" panose="020B0502040204020203" pitchFamily="2" charset="0"/>
              <a:cs typeface="Rubik" panose="02000604000000020004" pitchFamily="2" charset="-79"/>
            </a:endParaRPr>
          </a:p>
          <a:p>
            <a:r>
              <a:rPr lang="it-IT" b="1" dirty="0">
                <a:solidFill>
                  <a:schemeClr val="bg1"/>
                </a:solidFill>
                <a:latin typeface="Poppins" panose="020B0502040204020203" pitchFamily="2" charset="0"/>
                <a:cs typeface="Rubik" panose="02000604000000020004" pitchFamily="2" charset="-79"/>
              </a:rPr>
              <a:t>POSIZIONI APERTE</a:t>
            </a:r>
            <a:endParaRPr lang="it-IT" b="1" dirty="0">
              <a:solidFill>
                <a:srgbClr val="6E8F82"/>
              </a:solidFill>
              <a:latin typeface="Poppins" panose="020B0502040204020203" pitchFamily="2" charset="0"/>
              <a:cs typeface="Rubik" panose="02000604000000020004" pitchFamily="2" charset="-79"/>
            </a:endParaRPr>
          </a:p>
          <a:p>
            <a:pPr marL="285750" indent="-285750">
              <a:buFontTx/>
              <a:buChar char="-"/>
            </a:pPr>
            <a:r>
              <a:rPr lang="it-IT" sz="1400" dirty="0">
                <a:latin typeface="Poppins" panose="020B0502040204020203" pitchFamily="2" charset="0"/>
                <a:cs typeface="Rubik" panose="02000604000000020004" pitchFamily="2" charset="-79"/>
              </a:rPr>
              <a:t>OPERAI  DI PRODUZIONE</a:t>
            </a:r>
          </a:p>
          <a:p>
            <a:pPr marL="285750" indent="-285750">
              <a:buFontTx/>
              <a:buChar char="-"/>
            </a:pPr>
            <a:r>
              <a:rPr lang="it-IT" sz="1400" dirty="0">
                <a:latin typeface="Poppins" panose="020B0502040204020203" pitchFamily="2" charset="0"/>
                <a:cs typeface="Rubik" panose="02000604000000020004" pitchFamily="2" charset="-79"/>
              </a:rPr>
              <a:t>SALDATORI</a:t>
            </a:r>
          </a:p>
          <a:p>
            <a:pPr marL="285750" indent="-285750">
              <a:buFontTx/>
              <a:buChar char="-"/>
            </a:pPr>
            <a:r>
              <a:rPr lang="it-IT" sz="1400" dirty="0">
                <a:latin typeface="Poppins" panose="020B0502040204020203" pitchFamily="2" charset="0"/>
                <a:cs typeface="Rubik" panose="02000604000000020004" pitchFamily="2" charset="-79"/>
              </a:rPr>
              <a:t>MANUTENTORI INDUSTRIALI</a:t>
            </a:r>
          </a:p>
          <a:p>
            <a:pPr marL="285750" indent="-285750">
              <a:buFontTx/>
              <a:buChar char="-"/>
            </a:pPr>
            <a:r>
              <a:rPr lang="it-IT" sz="1400" dirty="0">
                <a:latin typeface="Poppins" panose="020B0502040204020203" pitchFamily="2" charset="0"/>
                <a:cs typeface="Rubik" panose="02000604000000020004" pitchFamily="2" charset="-79"/>
              </a:rPr>
              <a:t>AUTISTI PATENTE C - CQC</a:t>
            </a:r>
          </a:p>
          <a:p>
            <a:pPr marL="285750" indent="-285750">
              <a:buFontTx/>
              <a:buChar char="-"/>
            </a:pPr>
            <a:r>
              <a:rPr lang="it-IT" sz="1400" dirty="0">
                <a:latin typeface="Poppins" panose="020B0502040204020203" pitchFamily="2" charset="0"/>
                <a:cs typeface="Rubik" panose="02000604000000020004" pitchFamily="2" charset="-79"/>
              </a:rPr>
              <a:t>OPERATORI CNC</a:t>
            </a:r>
          </a:p>
          <a:p>
            <a:pPr marL="285750" indent="-285750">
              <a:buFontTx/>
              <a:buChar char="-"/>
            </a:pPr>
            <a:r>
              <a:rPr lang="it-IT" sz="1400" dirty="0">
                <a:latin typeface="Poppins" panose="020B0502040204020203" pitchFamily="2" charset="0"/>
                <a:cs typeface="Rubik" panose="02000604000000020004" pitchFamily="2" charset="-79"/>
              </a:rPr>
              <a:t>ELETTRICISTI</a:t>
            </a:r>
          </a:p>
          <a:p>
            <a:pPr marL="285750" indent="-285750">
              <a:buFontTx/>
              <a:buChar char="-"/>
            </a:pPr>
            <a:endParaRPr lang="it-IT" sz="1400" dirty="0">
              <a:latin typeface="Poppins" panose="020B0502040204020203" pitchFamily="2" charset="0"/>
              <a:cs typeface="Rubik" panose="02000604000000020004" pitchFamily="2" charset="-79"/>
            </a:endParaRPr>
          </a:p>
          <a:p>
            <a:pPr marL="285750" indent="-285750">
              <a:buFontTx/>
              <a:buChar char="-"/>
            </a:pPr>
            <a:endParaRPr lang="it-IT" sz="1400" dirty="0">
              <a:latin typeface="Poppins" panose="020B0502040204020203" pitchFamily="2" charset="0"/>
              <a:cs typeface="Rubik" panose="02000604000000020004" pitchFamily="2" charset="-79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4C86E16E-9257-219E-DB28-89DE7ADDCCF4}"/>
              </a:ext>
            </a:extLst>
          </p:cNvPr>
          <p:cNvSpPr txBox="1"/>
          <p:nvPr/>
        </p:nvSpPr>
        <p:spPr>
          <a:xfrm>
            <a:off x="284812" y="9381154"/>
            <a:ext cx="6858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b="1" dirty="0">
                <a:solidFill>
                  <a:srgbClr val="2D2A2C"/>
                </a:solidFill>
                <a:latin typeface="Poppins" panose="020B0502040204020203" pitchFamily="2" charset="0"/>
              </a:rPr>
              <a:t>Per info:  </a:t>
            </a:r>
            <a:r>
              <a:rPr lang="it-IT" sz="1400" b="1" dirty="0">
                <a:solidFill>
                  <a:schemeClr val="bg1"/>
                </a:solidFill>
                <a:latin typeface="Poppins" panose="020B0502040204020203" pitchFamily="2" charset="0"/>
              </a:rPr>
              <a:t>laquila.salaria@manpower.it </a:t>
            </a:r>
            <a:r>
              <a:rPr lang="it-IT" sz="1400" b="1" dirty="0">
                <a:solidFill>
                  <a:srgbClr val="2D2A2C"/>
                </a:solidFill>
                <a:latin typeface="Poppins" panose="020B0502040204020203" pitchFamily="2" charset="0"/>
              </a:rPr>
              <a:t>Tel.</a:t>
            </a:r>
            <a:r>
              <a:rPr lang="it-IT" sz="1400" b="1" dirty="0">
                <a:solidFill>
                  <a:schemeClr val="bg1"/>
                </a:solidFill>
                <a:latin typeface="Poppins" panose="020B0502040204020203" pitchFamily="2" charset="0"/>
              </a:rPr>
              <a:t> 0862-317731 </a:t>
            </a:r>
            <a:endParaRPr lang="it-IT" sz="1400" b="1" dirty="0">
              <a:solidFill>
                <a:schemeClr val="bg1"/>
              </a:solidFill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2D841857-16DA-758B-A765-CD88736C3C5A}"/>
              </a:ext>
            </a:extLst>
          </p:cNvPr>
          <p:cNvSpPr txBox="1"/>
          <p:nvPr/>
        </p:nvSpPr>
        <p:spPr>
          <a:xfrm>
            <a:off x="4636627" y="7085154"/>
            <a:ext cx="2288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solidFill>
                  <a:schemeClr val="bg1"/>
                </a:solidFill>
                <a:latin typeface="Poppins" panose="020B0502040204020203" pitchFamily="2" charset="0"/>
              </a:rPr>
              <a:t>SCANSIONA IL QR CODE</a:t>
            </a:r>
          </a:p>
          <a:p>
            <a:pPr algn="ctr"/>
            <a:r>
              <a:rPr lang="it-IT" sz="1200" b="1" dirty="0">
                <a:solidFill>
                  <a:schemeClr val="bg1"/>
                </a:solidFill>
                <a:latin typeface="Poppins" panose="020B0502040204020203" pitchFamily="2" charset="0"/>
              </a:rPr>
              <a:t> E CANDIDATI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DE4019A-3E9F-12A5-1B4E-85421C5548A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86" b="34497"/>
          <a:stretch/>
        </p:blipFill>
        <p:spPr>
          <a:xfrm>
            <a:off x="284812" y="174486"/>
            <a:ext cx="2500501" cy="759601"/>
          </a:xfrm>
          <a:prstGeom prst="rect">
            <a:avLst/>
          </a:prstGeom>
        </p:spPr>
      </p:pic>
      <p:pic>
        <p:nvPicPr>
          <p:cNvPr id="4" name="Immagine 3" descr="Immagine che contiene logo&#10;&#10;Descrizione generata automaticamente">
            <a:extLst>
              <a:ext uri="{FF2B5EF4-FFF2-40B4-BE49-F238E27FC236}">
                <a16:creationId xmlns:a16="http://schemas.microsoft.com/office/drawing/2014/main" id="{31264AB7-0214-5B79-4891-1B89C8B109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687" y="52112"/>
            <a:ext cx="1823313" cy="110133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BFFE8752-8356-1005-11A2-3E3E63C8FDD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6219" y="7621014"/>
            <a:ext cx="1105945" cy="111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9953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5828</TotalTime>
  <Words>82</Words>
  <Application>Microsoft Office PowerPoint</Application>
  <PresentationFormat>A4 (21x29,7 cm)</PresentationFormat>
  <Paragraphs>20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Poppins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Longoni, Enrico</dc:creator>
  <cp:lastModifiedBy>Coppini, Ludovico Maria</cp:lastModifiedBy>
  <cp:revision>30</cp:revision>
  <dcterms:created xsi:type="dcterms:W3CDTF">2021-11-24T14:53:02Z</dcterms:created>
  <dcterms:modified xsi:type="dcterms:W3CDTF">2023-03-24T17:00:17Z</dcterms:modified>
</cp:coreProperties>
</file>